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4" y="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F1712-ED2D-4618-9BD6-1CB7ACFF94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FBADD2-0EFD-4742-80FE-838B7C2530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1AA25-23B3-43DF-827C-4CD84587A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331D3-0BCA-4ABE-AD7C-DD1B9D005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A0770-747B-496F-A3A0-8AB0D5B04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994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E7A8E-B6CC-4B0A-8D7F-CCB946A69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0056BC-F71D-4595-8DE8-3F679C78FD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B5869-7F45-4600-9CCE-AC59877A0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B05EB-5340-446F-A630-F204A6C2E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8FCFD-13A2-4FE8-AC09-3DC778CC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93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6E11B-3392-4FC9-B8E8-2FDBB19C87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57EB55-7BAD-48B8-8812-1F8410145F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F6695-CCD2-4877-943F-06B066211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169BE-B22E-45BD-9DAC-E8C27AA3F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3EBBC-4366-43E2-8B25-E9796E91B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56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DC340-FC8A-4721-87C4-5AD94894A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015A8-CCEE-4474-ABF5-09810D9E8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A2B7F-A517-4FDB-A6FB-EFDBA7F85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A03EB-41F8-4F01-BFFD-1845E9219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CF6E9-862C-407A-9FA4-5FFF8888F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634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30B21-4DEF-4F6C-A6F3-D041E698F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9021A-F421-4588-89B0-A034D8E26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C2C3C-288D-4333-A216-0ED4D29FB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FB311-E9FB-4260-AC0F-C55211C9D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63B71-C324-4276-8DE1-FA3A9933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93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08276-AA43-41B6-A360-AF8916E78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1E177-9B1D-476E-B9F1-0DCB6A9718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CB492D-AC6B-4496-BA84-2A83420C0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9EED93-B03E-4E40-BA17-30FAA9B0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F01E6A-BAB5-4D30-86E9-A71A46F1F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B9BA6-20E5-4114-ACF9-823910AB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78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A6D65-1824-482A-B5CC-B8172A5D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047AC-7391-4889-BE46-9FE892A22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002531-DDC5-412A-9C14-9CE9B0A94A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FE682A-00E5-43A4-941A-8612C2996D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FBB817-194B-479D-8652-AB551325EE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8758DF-8690-4DA3-9674-5DFE9DDD5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981B79-1570-48D8-8397-7548F95F2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C6ED6E-6691-4924-A8CD-F5FA7D5F2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12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9CEEB-0939-40F9-A630-BE055E68A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2FCCA2-E187-443D-8028-894E80FE9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3B1D0E-A067-4CFB-905F-E8C7869AE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687E09-234F-4EE2-959C-7D4455F4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00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6DF5E2-BDE2-433D-B49F-2A2B70C2A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A49CA9-4E3A-4F5C-985C-6A9A1D1F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88CEB2-D21B-4E60-8BF3-9AF10F47C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515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5B37-0B60-465B-8B5E-5BCA281D9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2582-F278-41A2-8071-09B6FD4A0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A47A5A-F18A-4EDD-9857-34667C9083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275145-AE5D-4AA8-A892-5C0421835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753244-3EF2-4413-86DB-417BC3177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75DB9-FAD8-48DE-BF4A-8564FC64E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056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E472C-A55F-47E9-82D3-6AB275899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3C7FBF-AB2B-4716-9ED9-A1829989E6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23014F-E057-479D-8B36-45B014FEA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FC253E-A68C-4D6F-A47B-21F732C55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B4F792-C5E1-49FA-ACC0-31B12C320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AE397-F475-4003-9506-05EF51FB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569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E74889-8928-451A-AE85-FB4390526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2CADD-C6D0-4A41-93F0-170861F34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DF927-5C6E-42A1-9989-D229D81CFC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E795B-9162-459D-878C-C847C6EC4AD2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4F55E-32BA-401B-9C27-625995F9E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91F78-19F8-46CF-B5F3-A4A6F6318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A64EA-D33A-43CF-A885-CAB3FF39D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877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676481D6-FD16-4F54-9976-0292E18ADC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132C5B-06D0-4D4A-A2CB-B2CAD758F4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SQL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7FFC43-E5B5-43DD-8AEE-BCBACC734A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Databases, Syntax, and CVS</a:t>
            </a:r>
          </a:p>
        </p:txBody>
      </p:sp>
    </p:spTree>
    <p:extLst>
      <p:ext uri="{BB962C8B-B14F-4D97-AF65-F5344CB8AC3E}">
        <p14:creationId xmlns:p14="http://schemas.microsoft.com/office/powerpoint/2010/main" val="851969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0EFBA-F0EA-422C-BBFF-D49037698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5277333" cy="1325563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4C4CA5E3-23AF-4741-9127-0E870DBCC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5272888" cy="3181684"/>
          </a:xfrm>
        </p:spPr>
        <p:txBody>
          <a:bodyPr numCol="2" anchor="t">
            <a:normAutofit/>
          </a:bodyPr>
          <a:lstStyle/>
          <a:p>
            <a:r>
              <a:rPr lang="en-US" sz="1100"/>
              <a:t>What is SQL?</a:t>
            </a:r>
          </a:p>
          <a:p>
            <a:r>
              <a:rPr lang="en-US" sz="1100"/>
              <a:t>Install Dbeaver and sqlite</a:t>
            </a:r>
          </a:p>
          <a:p>
            <a:pPr lvl="1"/>
            <a:r>
              <a:rPr lang="en-US" sz="1100"/>
              <a:t>Before workshop</a:t>
            </a:r>
          </a:p>
          <a:p>
            <a:pPr lvl="1"/>
            <a:r>
              <a:rPr lang="en-US" sz="1100"/>
              <a:t>Talk about program</a:t>
            </a:r>
          </a:p>
          <a:p>
            <a:r>
              <a:rPr lang="en-US" sz="1100"/>
              <a:t>Bring in data</a:t>
            </a:r>
          </a:p>
          <a:p>
            <a:r>
              <a:rPr lang="en-US" sz="1100"/>
              <a:t>Looking at data</a:t>
            </a:r>
          </a:p>
          <a:p>
            <a:r>
              <a:rPr lang="en-US" sz="1100"/>
              <a:t>Clean up</a:t>
            </a:r>
          </a:p>
          <a:p>
            <a:r>
              <a:rPr lang="en-US" sz="1100"/>
              <a:t>Query data	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Selecting everything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Filter with condition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Filter with multiple conditions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Filter with IN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specific columns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 results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Transform with CASE</a:t>
            </a:r>
            <a:endParaRPr lang="en-US" sz="1100"/>
          </a:p>
          <a:p>
            <a:r>
              <a:rPr lang="en-US" sz="1100"/>
              <a:t>Create data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Many data types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 primary keys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Inserting data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Inserting data for named columns</a:t>
            </a:r>
            <a:endParaRPr lang="en-US" sz="1100"/>
          </a:p>
          <a:p>
            <a:r>
              <a:rPr lang="en-US" sz="1100"/>
              <a:t>Aggregate data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Aggregating functions</a:t>
            </a:r>
          </a:p>
          <a:p>
            <a:pPr lvl="1"/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Grouping data</a:t>
            </a:r>
            <a:endParaRPr lang="en-US" sz="1100"/>
          </a:p>
          <a:p>
            <a:r>
              <a:rPr lang="en-US" sz="1100"/>
              <a:t>Exercise </a:t>
            </a:r>
          </a:p>
          <a:p>
            <a:r>
              <a:rPr lang="en-US" sz="1100"/>
              <a:t>Go over Exercise</a:t>
            </a:r>
          </a:p>
        </p:txBody>
      </p:sp>
      <p:sp>
        <p:nvSpPr>
          <p:cNvPr id="17" name="Freeform 49">
            <a:extLst>
              <a:ext uri="{FF2B5EF4-FFF2-40B4-BE49-F238E27FC236}">
                <a16:creationId xmlns:a16="http://schemas.microsoft.com/office/drawing/2014/main" id="{EF9B8DF2-C3F5-49A2-94D2-F7B65A0F1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4" y="581159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30B6AC-E6AB-45E4-A303-C8DE90EB2A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3318" y="760562"/>
            <a:ext cx="5298683" cy="6097438"/>
          </a:xfrm>
          <a:custGeom>
            <a:avLst/>
            <a:gdLst>
              <a:gd name="connsiteX0" fmla="*/ 3120528 w 5298683"/>
              <a:gd name="connsiteY0" fmla="*/ 0 h 6097438"/>
              <a:gd name="connsiteX1" fmla="*/ 5105473 w 5298683"/>
              <a:gd name="connsiteY1" fmla="*/ 712577 h 6097438"/>
              <a:gd name="connsiteX2" fmla="*/ 5298683 w 5298683"/>
              <a:gd name="connsiteY2" fmla="*/ 888178 h 6097438"/>
              <a:gd name="connsiteX3" fmla="*/ 5298683 w 5298683"/>
              <a:gd name="connsiteY3" fmla="*/ 5352876 h 6097438"/>
              <a:gd name="connsiteX4" fmla="*/ 5105473 w 5298683"/>
              <a:gd name="connsiteY4" fmla="*/ 5528477 h 6097438"/>
              <a:gd name="connsiteX5" fmla="*/ 4335177 w 5298683"/>
              <a:gd name="connsiteY5" fmla="*/ 5995828 h 6097438"/>
              <a:gd name="connsiteX6" fmla="*/ 4057556 w 5298683"/>
              <a:gd name="connsiteY6" fmla="*/ 6097438 h 6097438"/>
              <a:gd name="connsiteX7" fmla="*/ 2183499 w 5298683"/>
              <a:gd name="connsiteY7" fmla="*/ 6097438 h 6097438"/>
              <a:gd name="connsiteX8" fmla="*/ 1905878 w 5298683"/>
              <a:gd name="connsiteY8" fmla="*/ 5995828 h 6097438"/>
              <a:gd name="connsiteX9" fmla="*/ 0 w 5298683"/>
              <a:gd name="connsiteY9" fmla="*/ 3120527 h 6097438"/>
              <a:gd name="connsiteX10" fmla="*/ 3120528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AEB9F4F6-5B64-47BF-8A71-6481CBBAE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24800" y="1957050"/>
            <a:ext cx="3945463" cy="394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85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77</Words>
  <Application>Microsoft Office PowerPoint</Application>
  <PresentationFormat>Widescreen</PresentationFormat>
  <Paragraphs>28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SQL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</dc:title>
  <dc:creator>Vanessa Casillas</dc:creator>
  <cp:lastModifiedBy>Vanessa Casillas</cp:lastModifiedBy>
  <cp:revision>1</cp:revision>
  <dcterms:created xsi:type="dcterms:W3CDTF">2021-09-29T20:42:31Z</dcterms:created>
  <dcterms:modified xsi:type="dcterms:W3CDTF">2021-09-29T20:57:35Z</dcterms:modified>
</cp:coreProperties>
</file>

<file path=docProps/thumbnail.jpeg>
</file>